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7402-C00C-6FAA-7C8A-E2872CEC7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84747-C7A0-3C24-924B-E8F3AA8B6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5A03-46A8-C429-92D8-9ADD639C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56AB-117E-7E51-C18E-0AFF1F4E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84D6-4568-5C35-089D-F052ACC8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C9B-2978-DD92-203B-A780B045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238DF-4739-AA09-8FA9-751B5520B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F9EA2-3326-E7EF-E832-4A27B41B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8FE0-E195-5868-7B0B-AABB6301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33C5E-0179-DD4A-7A51-B6834E50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CA953-A95F-6FDB-79FE-392AC8EAC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531E4-1684-97C0-1A02-9EF5B8094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A0E8-289F-0A6A-7103-B65EA938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EF0D-AA32-065D-1C59-EC1D9C7B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AF74-9A6E-9372-2A8B-C3867E92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9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AADE-E3A2-B374-061A-A443442F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9540-9AA5-36E6-1139-129555DE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A646B-1ED9-EA6C-C268-EF5AC7BE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2F4E0-D393-6DD0-9A68-7408F1FD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A89A9-19D7-6C72-0796-9E172A63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6F5E-64FF-4A6B-6342-DA905AAF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9BC8B-5854-E421-80D6-0C550FACD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FFAF9-1763-F988-8A99-9F824DC4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43E29-96FF-A87B-D406-0EBCFA71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8EBA-8B03-D6D6-C4C1-01215E54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E458-74B4-F7C9-9F28-E87BF853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59485-FDC1-05E1-437B-47330E012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1266B-D2BE-9E38-1AA7-093FB415F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970EE-1FEF-C808-2B6F-8727A3E8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909F6-9482-16AF-26D5-80106B93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D687B-E06E-84E9-ED32-CBD5EF83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7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A1E1-B2BB-363E-B5D7-4CD265A6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6564-8EB4-66B7-1106-F61188AF3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C226E-0032-FF97-67C4-3352760B4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EBC7E-4C07-C395-7004-EFA73C9C2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589B5-E18D-F453-9553-A03A368A8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6502F-C9FD-3A91-B433-4A8AC82E2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6BA07-2C00-C694-9B63-E4C4BD0E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7B076-E866-FEDA-5A63-76EAE9AB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E3C8-4273-91F7-7897-7DA8A5C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12394-BABD-A379-A771-FBD3EFF9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79F5-890B-0A0A-7D26-663D5F3A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01287-6B6F-5695-0744-07293CF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5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F6DB4-5CAB-F7E5-3C76-E8CD5C69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8CE5-5352-6A12-CE79-1A13E9EE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28D5D-47A5-C1A3-C1A8-75024EDD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BA28-9F01-E2C7-F491-27159B3E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FEBB-D8A3-8B78-1F69-59AAA2E6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F90CF-2CF0-5B06-08CD-1738EA59C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517C1-814B-E93C-BED3-32051FF7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54072-CBAE-47FC-DC84-F832576A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B81A8-723E-82FF-53B6-DF3416AA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1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3BD1-6C10-C821-91D9-61B0FE9F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F1D09-7577-FFB6-28E1-0EC2A88A6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62E86-525C-5819-51A1-73FEFFE4F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683EE-7F91-F4C3-7C41-FAC4CD1B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827F0-E006-0040-CBFA-B95FE5E1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4CEA2-1F9A-55F4-B56E-958E5838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9FAED-BF9B-135D-AB33-819082D1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4F125-6FF4-494A-F8B4-3CDCD3B3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8077-01ED-E450-BBD9-3546FD82B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421F0-49FD-4895-8DAD-C6B8D333247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10DA-12B3-1A5F-21AC-5FB6AB754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F39B-1870-A35E-DCB6-EBC329904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DC8D-D93A-4D24-832D-D6A6B6481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8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A938-23B7-0584-5DC8-FC179CB04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1C61-88FC-4AC4-CF3A-77FDEAEB7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844AD-4A4B-DD19-EF7B-8D244E9A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67"/>
            <a:ext cx="12192660" cy="68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979C-4390-BA49-0781-F54718596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73CC8-D8AA-BA24-5C24-127C904D63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6F3C5-4D9B-E98F-D151-CB6EEBC0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959" y="352521"/>
            <a:ext cx="12192000" cy="58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84E2-08DA-7031-593E-2B298066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1405-C9A3-482E-9765-69F361390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25A87-56F7-F3F8-A18A-1E46935F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62"/>
            <a:ext cx="12192000" cy="56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9970-9B01-3193-61A9-6C245822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6A1F-BCDC-8E40-7CE6-E4DC1672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90E3-0AC1-D69C-0178-A049869B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64"/>
            <a:ext cx="12192000" cy="60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5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259E-D92F-2E8B-FE7A-D4CF8287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41203-1629-12.7664178">
            <a:hlinkClick r:id="" action="ppaction://media"/>
            <a:extLst>
              <a:ext uri="{FF2B5EF4-FFF2-40B4-BE49-F238E27FC236}">
                <a16:creationId xmlns:a16="http://schemas.microsoft.com/office/drawing/2014/main" id="{B87F11B5-28FC-4344-E1B4-311A898872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84" y="365125"/>
            <a:ext cx="12072432" cy="5642998"/>
          </a:xfrm>
        </p:spPr>
      </p:pic>
    </p:spTree>
    <p:extLst>
      <p:ext uri="{BB962C8B-B14F-4D97-AF65-F5344CB8AC3E}">
        <p14:creationId xmlns:p14="http://schemas.microsoft.com/office/powerpoint/2010/main" val="31354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Inesh Dheer</dc:creator>
  <cp:lastModifiedBy>Inesh Dheer</cp:lastModifiedBy>
  <cp:revision>1</cp:revision>
  <dcterms:created xsi:type="dcterms:W3CDTF">2024-12-03T16:29:49Z</dcterms:created>
  <dcterms:modified xsi:type="dcterms:W3CDTF">2024-12-03T16:30:07Z</dcterms:modified>
</cp:coreProperties>
</file>